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66" r:id="rId3"/>
    <p:sldId id="296" r:id="rId4"/>
    <p:sldId id="297" r:id="rId5"/>
    <p:sldId id="290" r:id="rId6"/>
  </p:sldIdLst>
  <p:sldSz cx="9144000" cy="5143500" type="screen16x9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A4"/>
    <a:srgbClr val="3C3C3B"/>
    <a:srgbClr val="544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4"/>
    <p:restoredTop sz="94694"/>
  </p:normalViewPr>
  <p:slideViewPr>
    <p:cSldViewPr>
      <p:cViewPr>
        <p:scale>
          <a:sx n="119" d="100"/>
          <a:sy n="119" d="100"/>
        </p:scale>
        <p:origin x="50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Pfarrgemeidekonvent</a:t>
            </a:r>
            <a:r>
              <a:rPr lang="de-DE" dirty="0"/>
              <a:t> 14.1.2019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28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07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49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05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32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04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11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58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48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35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EBC6-4C17-4E66-931B-A66AE2FB337B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C0A5-BC17-4976-8F91-E9E977428B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02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7504" y="1851670"/>
            <a:ext cx="9145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51520" y="215240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b="1" dirty="0">
                <a:solidFill>
                  <a:srgbClr val="3C3C3B"/>
                </a:solidFill>
                <a:cs typeface="Calibri" panose="020F0502020204030204" pitchFamily="34" charset="0"/>
              </a:rPr>
              <a:t>Titel der Veranstaltung</a:t>
            </a:r>
          </a:p>
          <a:p>
            <a:pPr algn="ctr"/>
            <a:r>
              <a:rPr lang="de-DE" sz="4800" b="1">
                <a:solidFill>
                  <a:srgbClr val="3C3C3B"/>
                </a:solidFill>
                <a:cs typeface="Calibri" panose="020F0502020204030204" pitchFamily="34" charset="0"/>
              </a:rPr>
              <a:t>Datum</a:t>
            </a:r>
            <a:endParaRPr lang="de-DE" sz="4800" b="1" dirty="0">
              <a:solidFill>
                <a:srgbClr val="3C3C3B"/>
              </a:solidFill>
              <a:cs typeface="Calibri" panose="020F0502020204030204" pitchFamily="34" charset="0"/>
            </a:endParaRPr>
          </a:p>
          <a:p>
            <a:pPr algn="ctr"/>
            <a:endParaRPr lang="de-DE" sz="4800" b="1" dirty="0">
              <a:solidFill>
                <a:srgbClr val="3C3C3B"/>
              </a:solidFill>
              <a:cs typeface="Calibri" panose="020F0502020204030204" pitchFamily="34" charset="0"/>
            </a:endParaRPr>
          </a:p>
          <a:p>
            <a:pPr algn="ctr"/>
            <a:endParaRPr lang="de-DE" sz="4800" dirty="0">
              <a:solidFill>
                <a:srgbClr val="3C3C3B"/>
              </a:solidFill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4083918"/>
            <a:ext cx="8028384" cy="1825"/>
          </a:xfrm>
          <a:prstGeom prst="line">
            <a:avLst/>
          </a:prstGeom>
          <a:ln w="12700">
            <a:solidFill>
              <a:srgbClr val="E6007E">
                <a:alpha val="89000"/>
              </a:srgb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70964"/>
            <a:ext cx="1624241" cy="143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6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6"/>
    </mc:Choice>
    <mc:Fallback xmlns="">
      <p:transition spd="slow" advTm="764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7504" y="1851670"/>
            <a:ext cx="9145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1059582"/>
            <a:ext cx="8028384" cy="1825"/>
          </a:xfrm>
          <a:prstGeom prst="line">
            <a:avLst/>
          </a:prstGeom>
          <a:ln w="12700">
            <a:solidFill>
              <a:srgbClr val="E6007E">
                <a:alpha val="89000"/>
              </a:srgb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251520" y="215240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dirty="0"/>
              <a:t>Schrift: Calibri 24 oder weniger, wenn mehr Text vorhanden ist.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Hier steht ein Blindtext. Blindtexte nennt man Texte, die bei der Produktion von Publikationen oder Webseiten als Platzhalter für spätere Inhalte stehen, wenn der eigentliche Text noch nicht vorhanden ist.. 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9734"/>
            <a:ext cx="1345843" cy="97368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51520" y="476672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Pfarrkonvent 14.1.2019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51520" y="26749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Einzeiliger Titel in Calibri 36</a:t>
            </a:r>
          </a:p>
        </p:txBody>
      </p:sp>
    </p:spTree>
    <p:extLst>
      <p:ext uri="{BB962C8B-B14F-4D97-AF65-F5344CB8AC3E}">
        <p14:creationId xmlns:p14="http://schemas.microsoft.com/office/powerpoint/2010/main" val="230990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6"/>
    </mc:Choice>
    <mc:Fallback xmlns="">
      <p:transition spd="slow" advTm="76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7504" y="1851670"/>
            <a:ext cx="9145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1059582"/>
            <a:ext cx="8028384" cy="1825"/>
          </a:xfrm>
          <a:prstGeom prst="line">
            <a:avLst/>
          </a:prstGeom>
          <a:ln w="12700">
            <a:solidFill>
              <a:srgbClr val="E6007E">
                <a:alpha val="89000"/>
              </a:srgb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251520" y="1210680"/>
            <a:ext cx="439248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dirty="0"/>
              <a:t>Schriftart: Calibri 24 oder weniger in Abhängigkeit vom Text.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Ein Beispiel für Text mit Bild.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Hier könnte man auch Grafiken, Excel-Tabellen etc. einfügen</a:t>
            </a:r>
          </a:p>
          <a:p>
            <a:pPr>
              <a:lnSpc>
                <a:spcPct val="120000"/>
              </a:lnSpc>
            </a:pPr>
            <a:endParaRPr lang="de-DE" sz="2400" dirty="0"/>
          </a:p>
          <a:p>
            <a:pPr>
              <a:lnSpc>
                <a:spcPct val="120000"/>
              </a:lnSpc>
            </a:pPr>
            <a:endParaRPr lang="de-DE" sz="24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9734"/>
            <a:ext cx="1345843" cy="97368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51520" y="26749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Einzeiliger Titel in Calibri 36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1156891"/>
            <a:ext cx="2861382" cy="190758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3166390"/>
            <a:ext cx="2861382" cy="1903521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51520" y="4743023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Pfarrkonvent 14.1.2019</a:t>
            </a:r>
          </a:p>
        </p:txBody>
      </p:sp>
    </p:spTree>
    <p:extLst>
      <p:ext uri="{BB962C8B-B14F-4D97-AF65-F5344CB8AC3E}">
        <p14:creationId xmlns:p14="http://schemas.microsoft.com/office/powerpoint/2010/main" val="427944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6"/>
    </mc:Choice>
    <mc:Fallback xmlns="">
      <p:transition spd="slow" advTm="76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7504" y="1851670"/>
            <a:ext cx="9145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b="1" dirty="0">
              <a:solidFill>
                <a:prstClr val="black"/>
              </a:solidFill>
            </a:endParaRPr>
          </a:p>
          <a:p>
            <a:pPr algn="ctr"/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1059582"/>
            <a:ext cx="8028384" cy="1825"/>
          </a:xfrm>
          <a:prstGeom prst="line">
            <a:avLst/>
          </a:prstGeom>
          <a:ln w="12700">
            <a:solidFill>
              <a:srgbClr val="E6007E">
                <a:alpha val="89000"/>
              </a:srgb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251520" y="3238054"/>
            <a:ext cx="806489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dirty="0"/>
              <a:t>Schriftart: Calibri 24 oder weniger in Abhängigkeit vom Text.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Ein Beispiel für Text unter 3Bildern.</a:t>
            </a:r>
          </a:p>
          <a:p>
            <a:pPr>
              <a:lnSpc>
                <a:spcPct val="120000"/>
              </a:lnSpc>
            </a:pPr>
            <a:r>
              <a:rPr lang="de-DE" sz="2400" dirty="0"/>
              <a:t>Hier könnte man auch Grafiken, Excel-Tabellen etc. einfügen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9734"/>
            <a:ext cx="1345843" cy="97368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51520" y="26749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Einzeiliger Titel in Calibri 36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786" y="1240226"/>
            <a:ext cx="2861382" cy="190758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45" y="1244293"/>
            <a:ext cx="2861382" cy="1903521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51520" y="4743023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Pfarrkonvent 14.1.2019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44293"/>
            <a:ext cx="2861382" cy="190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3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6"/>
    </mc:Choice>
    <mc:Fallback xmlns="">
      <p:transition spd="slow" advTm="76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/>
          <p:cNvCxnSpPr/>
          <p:nvPr/>
        </p:nvCxnSpPr>
        <p:spPr>
          <a:xfrm>
            <a:off x="0" y="1412241"/>
            <a:ext cx="7740352" cy="0"/>
          </a:xfrm>
          <a:prstGeom prst="line">
            <a:avLst/>
          </a:prstGeom>
          <a:ln w="12700">
            <a:solidFill>
              <a:srgbClr val="E6007E">
                <a:alpha val="89000"/>
              </a:srgb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1331640" y="2143765"/>
            <a:ext cx="57606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Vielen Dank für Ihre Aufmerksamkeit!</a:t>
            </a:r>
          </a:p>
          <a:p>
            <a:endParaRPr lang="de-DE" sz="2800" dirty="0"/>
          </a:p>
          <a:p>
            <a:endParaRPr lang="de-DE" dirty="0"/>
          </a:p>
          <a:p>
            <a:r>
              <a:rPr lang="de-DE" dirty="0"/>
              <a:t> 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59734"/>
            <a:ext cx="1849899" cy="133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8611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tholisch-in-duisdorf-neu.potx" id="{1809C3F0-7823-4553-A8E7-CDE6CB956766}" vid="{5038F33C-70F5-4469-AA27-C539F344C6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PPP-katholisch-in-duisdorf</Template>
  <TotalTime>0</TotalTime>
  <Words>135</Words>
  <Application>Microsoft Office PowerPoint</Application>
  <PresentationFormat>Bildschirmpräsentation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BLL-BVE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St.Rochus</dc:creator>
  <cp:lastModifiedBy>St.Rochus</cp:lastModifiedBy>
  <cp:revision>1</cp:revision>
  <cp:lastPrinted>2019-01-05T17:53:58Z</cp:lastPrinted>
  <dcterms:created xsi:type="dcterms:W3CDTF">2021-11-29T08:54:24Z</dcterms:created>
  <dcterms:modified xsi:type="dcterms:W3CDTF">2021-11-29T08:55:11Z</dcterms:modified>
</cp:coreProperties>
</file>